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2206B4E-4E8D-4A8B-A84B-9F7F8E0F6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05EF29-967D-4731-B6F9-7AF7DC9A96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B138F-9D03-4D60-839D-616402C992AD}" type="datetimeFigureOut">
              <a:rPr lang="fr-FR" smtClean="0"/>
              <a:t>23/04/2025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0A45E9-8B23-4EE5-A7D6-6ED3847B3E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B8647B-41C9-48BC-A712-D6632F97D2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3BF4C-66FC-44A7-9683-9D6EDA7014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5157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8E60C-1BB3-4737-AEAB-03FA972ECDE9}" type="datetimeFigureOut">
              <a:rPr lang="fr-FR" smtClean="0"/>
              <a:t>23/04/2025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29D8E-C963-4327-9B6E-55568F746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6643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marsouin.org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1F45BD3-09DE-468E-9688-DB23A5C3F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82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888114-27F3-4A8E-8575-100DEA6841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7" y="983162"/>
            <a:ext cx="1459837" cy="9665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39E275-EA7F-4A89-B644-9A24B64D40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03" y="930884"/>
            <a:ext cx="958096" cy="96657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3D27FCD-DB14-454C-B389-C21FEEB4F404}"/>
              </a:ext>
            </a:extLst>
          </p:cNvPr>
          <p:cNvSpPr txBox="1"/>
          <p:nvPr userDrawn="1"/>
        </p:nvSpPr>
        <p:spPr>
          <a:xfrm>
            <a:off x="7070483" y="5745494"/>
            <a:ext cx="188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hlinkClick r:id="rId5"/>
              </a:rPr>
              <a:t>www.marsouin.org</a:t>
            </a:r>
            <a:r>
              <a:rPr lang="fr-FR" sz="16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45E0FA-8A76-49E8-B296-7E24238C6E40}"/>
              </a:ext>
            </a:extLst>
          </p:cNvPr>
          <p:cNvSpPr/>
          <p:nvPr userDrawn="1"/>
        </p:nvSpPr>
        <p:spPr>
          <a:xfrm>
            <a:off x="2999855" y="1201591"/>
            <a:ext cx="3458095" cy="695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03F7DE-DA32-46A0-9D2B-C5DBD59CA79F}"/>
              </a:ext>
            </a:extLst>
          </p:cNvPr>
          <p:cNvSpPr txBox="1"/>
          <p:nvPr userDrawn="1"/>
        </p:nvSpPr>
        <p:spPr>
          <a:xfrm>
            <a:off x="3365003" y="1033040"/>
            <a:ext cx="272779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SÉMINAIRE </a:t>
            </a:r>
          </a:p>
          <a:p>
            <a:pPr algn="ctr"/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ANNUEL MARSOUIN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C921C7B4-E673-49C2-8A2F-39554FBA6197}"/>
              </a:ext>
            </a:extLst>
          </p:cNvPr>
          <p:cNvGrpSpPr/>
          <p:nvPr userDrawn="1"/>
        </p:nvGrpSpPr>
        <p:grpSpPr>
          <a:xfrm>
            <a:off x="298591" y="6274261"/>
            <a:ext cx="8546815" cy="381818"/>
            <a:chOff x="281595" y="6224385"/>
            <a:chExt cx="8546815" cy="38181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89AFD63-5524-43DA-9788-1D13E79891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403" y="6246118"/>
              <a:ext cx="354000" cy="360000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F8EEAEC1-1A8B-4397-B875-BD38EDAFA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481" y="6237805"/>
              <a:ext cx="672857" cy="360000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3053D16F-3910-41E0-9844-392E1D71AE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679" y="6246118"/>
              <a:ext cx="628055" cy="360085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A4EC6E52-77ED-4609-8C69-2A552254B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282" y="6224385"/>
              <a:ext cx="360000" cy="360000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FA7A6324-D04D-4DA2-A266-83E0C9F225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1575" y="6237805"/>
              <a:ext cx="1276835" cy="360000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8EFDA7DD-01F2-423D-AE48-D4B9F7E618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24" y="6224385"/>
              <a:ext cx="1071965" cy="360000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1EEBFAA6-E02A-42D4-8792-C897271A2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592" y="6239375"/>
              <a:ext cx="845070" cy="360000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67036A25-5E35-4BDA-9947-D6445DF133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636" y="6238646"/>
              <a:ext cx="599932" cy="360000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414D7B99-3B4A-45B5-9622-166B5B957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894" y="6224385"/>
              <a:ext cx="368276" cy="360000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6B4F470F-1577-432B-BF0C-98F905D056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95" y="6224385"/>
              <a:ext cx="1182482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9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92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426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60073"/>
            <a:ext cx="7886700" cy="351689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251171"/>
            <a:ext cx="1748790" cy="470305"/>
          </a:xfrm>
        </p:spPr>
        <p:txBody>
          <a:bodyPr/>
          <a:lstStyle>
            <a:lvl1pPr>
              <a:defRPr sz="1000"/>
            </a:lvl1pPr>
          </a:lstStyle>
          <a:p>
            <a:r>
              <a:rPr lang="fr-FR" dirty="0"/>
              <a:t>18ème séminaire Marsouin  12 &amp; 13 juillet 2021 - Lannion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10316E-55F8-4EE2-94FE-DA7B0F5E1F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82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927F74-499E-4118-AEFC-CC74CCC9D1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169455"/>
            <a:ext cx="425976" cy="3913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C07E65-6173-40C8-864E-0D448AB982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29" y="185738"/>
            <a:ext cx="387909" cy="3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4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765415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fr-FR"/>
              <a:t>18ème séminaire Marsouin  12 &amp; 13 juillet 2021 - Lannion 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30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22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48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03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99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74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32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18ème séminaire Marsouin  12 &amp; 13 juillet 2021 - Lannion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Auteur.e.s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A34AE-F4A9-4624-8848-14A0B95A4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44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E3D634A-CA27-4BFB-A6CF-87A47396A0D3}"/>
              </a:ext>
            </a:extLst>
          </p:cNvPr>
          <p:cNvSpPr txBox="1"/>
          <p:nvPr/>
        </p:nvSpPr>
        <p:spPr>
          <a:xfrm>
            <a:off x="1757493" y="3429000"/>
            <a:ext cx="5629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Titre de la présentation</a:t>
            </a:r>
          </a:p>
          <a:p>
            <a:pPr algn="ctr"/>
            <a:r>
              <a:rPr lang="fr-FR" sz="2400" dirty="0" err="1"/>
              <a:t>Auteur·es</a:t>
            </a:r>
            <a:endParaRPr lang="fr-FR" sz="2400" dirty="0"/>
          </a:p>
          <a:p>
            <a:pPr algn="ctr"/>
            <a:r>
              <a:rPr lang="fr-FR" sz="2400" dirty="0"/>
              <a:t>Laboratoire et Établissement</a:t>
            </a:r>
          </a:p>
        </p:txBody>
      </p:sp>
    </p:spTree>
    <p:extLst>
      <p:ext uri="{BB962C8B-B14F-4D97-AF65-F5344CB8AC3E}">
        <p14:creationId xmlns:p14="http://schemas.microsoft.com/office/powerpoint/2010/main" val="48577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F9A83-C615-4BBE-8449-9306A563F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AB5A1B-BB04-4291-867B-BB533D8A5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D92FF8-C8BF-4766-9247-3D970E04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3832" y="6356351"/>
            <a:ext cx="1721518" cy="365125"/>
          </a:xfrm>
        </p:spPr>
        <p:txBody>
          <a:bodyPr/>
          <a:lstStyle/>
          <a:p>
            <a:fld id="{57C4AAE0-F849-4140-956E-B552297771A9}" type="slidenum">
              <a:rPr lang="fr-FR" smtClean="0"/>
              <a:t>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B1EB50-C98D-49B9-9867-78E93190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Auteur.e.s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1F6ED1-E709-4DB5-B212-9B261D2DB98D}"/>
              </a:ext>
            </a:extLst>
          </p:cNvPr>
          <p:cNvSpPr txBox="1"/>
          <p:nvPr/>
        </p:nvSpPr>
        <p:spPr>
          <a:xfrm>
            <a:off x="174422" y="175113"/>
            <a:ext cx="124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bg1"/>
                </a:solidFill>
              </a:rPr>
              <a:t>Objectif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Espace réservé de la date 5">
            <a:extLst>
              <a:ext uri="{FF2B5EF4-FFF2-40B4-BE49-F238E27FC236}">
                <a16:creationId xmlns:a16="http://schemas.microsoft.com/office/drawing/2014/main" id="{FF5BE68F-DE32-41CC-9D09-585BEC89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165469" cy="365125"/>
          </a:xfrm>
        </p:spPr>
        <p:txBody>
          <a:bodyPr/>
          <a:lstStyle/>
          <a:p>
            <a:pPr algn="ctr"/>
            <a:r>
              <a:rPr lang="fr-FR" dirty="0"/>
              <a:t>Séminaire annuel Marsouin  </a:t>
            </a:r>
          </a:p>
          <a:p>
            <a:pPr algn="ctr"/>
            <a:r>
              <a:rPr lang="fr-FR" dirty="0"/>
              <a:t>22 &amp; 23 mai 2025 – Perros-Guirec (22)</a:t>
            </a:r>
          </a:p>
        </p:txBody>
      </p:sp>
    </p:spTree>
    <p:extLst>
      <p:ext uri="{BB962C8B-B14F-4D97-AF65-F5344CB8AC3E}">
        <p14:creationId xmlns:p14="http://schemas.microsoft.com/office/powerpoint/2010/main" val="69554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5A938-CCCA-4B06-A662-0F59C4572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39A89C-FF49-49D0-BEC9-0DC6CAE80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0A4519-56E2-454B-8F97-8240BFE2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Auteur.e.s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9CE6B9-6058-4BF3-B2D8-744C4191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5096D1-8FD0-44E6-BEE8-8FF5363A507E}"/>
              </a:ext>
            </a:extLst>
          </p:cNvPr>
          <p:cNvSpPr txBox="1"/>
          <p:nvPr/>
        </p:nvSpPr>
        <p:spPr>
          <a:xfrm>
            <a:off x="174422" y="175113"/>
            <a:ext cx="233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bg1"/>
                </a:solidFill>
              </a:rPr>
              <a:t>Domaine d’études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Espace réservé de la date 5">
            <a:extLst>
              <a:ext uri="{FF2B5EF4-FFF2-40B4-BE49-F238E27FC236}">
                <a16:creationId xmlns:a16="http://schemas.microsoft.com/office/drawing/2014/main" id="{8466DF59-B027-486D-AC54-0B2C02D7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165469" cy="365125"/>
          </a:xfrm>
        </p:spPr>
        <p:txBody>
          <a:bodyPr/>
          <a:lstStyle/>
          <a:p>
            <a:pPr algn="ctr"/>
            <a:r>
              <a:rPr lang="fr-FR" dirty="0"/>
              <a:t>Séminaire annuel Marsouin  </a:t>
            </a:r>
          </a:p>
          <a:p>
            <a:pPr algn="ctr"/>
            <a:r>
              <a:rPr lang="fr-FR" dirty="0"/>
              <a:t>22 &amp; 23 mai 2025 – Perros-Guirec (22)</a:t>
            </a:r>
          </a:p>
        </p:txBody>
      </p:sp>
    </p:spTree>
    <p:extLst>
      <p:ext uri="{BB962C8B-B14F-4D97-AF65-F5344CB8AC3E}">
        <p14:creationId xmlns:p14="http://schemas.microsoft.com/office/powerpoint/2010/main" val="182090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898B0-A253-41A7-BA0D-53ED3358E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DD033D-A8EE-4030-8B8A-B6CB661CD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D53886-2849-4657-BC22-FBDFBBA3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D180F84-44F4-4D65-BD17-4AD5F9F2A252}"/>
              </a:ext>
            </a:extLst>
          </p:cNvPr>
          <p:cNvSpPr txBox="1"/>
          <p:nvPr/>
        </p:nvSpPr>
        <p:spPr>
          <a:xfrm>
            <a:off x="174422" y="175113"/>
            <a:ext cx="162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bg1"/>
                </a:solidFill>
              </a:rPr>
              <a:t>Méthodologie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Espace réservé de la date 5">
            <a:extLst>
              <a:ext uri="{FF2B5EF4-FFF2-40B4-BE49-F238E27FC236}">
                <a16:creationId xmlns:a16="http://schemas.microsoft.com/office/drawing/2014/main" id="{1A30D3D5-0478-4B72-8C45-5C87323E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165469" cy="365125"/>
          </a:xfrm>
        </p:spPr>
        <p:txBody>
          <a:bodyPr/>
          <a:lstStyle/>
          <a:p>
            <a:pPr algn="ctr"/>
            <a:r>
              <a:rPr lang="fr-FR" dirty="0"/>
              <a:t>Séminaire annuel Marsouin  </a:t>
            </a:r>
          </a:p>
          <a:p>
            <a:pPr algn="ctr"/>
            <a:r>
              <a:rPr lang="fr-FR" dirty="0"/>
              <a:t>22 &amp; 23 mai 2025 – Perros-Guirec (22)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1BF221F4-2F24-4186-BF29-9B4AF94A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fr-FR" dirty="0" err="1"/>
              <a:t>Auteur.e.s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005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154FD-F953-488D-AB00-910D26CC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6FFBA-D59B-43E4-80CB-94E7ACFBD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0A4CD0-2534-4C94-815B-F06AA582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Auteur.e.s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0E57ED-BAC9-4127-BB65-86036FB9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78596F5-1C3A-4C51-8AE5-14CC08BB002C}"/>
              </a:ext>
            </a:extLst>
          </p:cNvPr>
          <p:cNvSpPr txBox="1"/>
          <p:nvPr/>
        </p:nvSpPr>
        <p:spPr>
          <a:xfrm>
            <a:off x="174422" y="175113"/>
            <a:ext cx="124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bg1"/>
                </a:solidFill>
              </a:rPr>
              <a:t>Résultats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Espace réservé de la date 5">
            <a:extLst>
              <a:ext uri="{FF2B5EF4-FFF2-40B4-BE49-F238E27FC236}">
                <a16:creationId xmlns:a16="http://schemas.microsoft.com/office/drawing/2014/main" id="{3534F0EF-18AD-411A-A92B-81A005C0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165469" cy="365125"/>
          </a:xfrm>
        </p:spPr>
        <p:txBody>
          <a:bodyPr/>
          <a:lstStyle/>
          <a:p>
            <a:pPr algn="ctr"/>
            <a:r>
              <a:rPr lang="fr-FR" dirty="0"/>
              <a:t>Séminaire annuel Marsouin  </a:t>
            </a:r>
          </a:p>
          <a:p>
            <a:pPr algn="ctr"/>
            <a:r>
              <a:rPr lang="fr-FR" dirty="0"/>
              <a:t>22 &amp; 23 mai 2025 – Perros-Guirec (22)</a:t>
            </a:r>
          </a:p>
        </p:txBody>
      </p:sp>
    </p:spTree>
    <p:extLst>
      <p:ext uri="{BB962C8B-B14F-4D97-AF65-F5344CB8AC3E}">
        <p14:creationId xmlns:p14="http://schemas.microsoft.com/office/powerpoint/2010/main" val="388294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7B5FA-E981-42CB-A611-3A9034ED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C78C3E-E2C5-4F3D-B341-F5D90053A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57EEB3-2599-4B3C-9862-19ECD367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Auteur.e.s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8AF823-7733-42ED-9F3F-F6674337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34AE-F4A9-4624-8848-14A0B95A45A8}" type="slidenum">
              <a:rPr lang="fr-FR" smtClean="0"/>
              <a:t>6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2127C2-0595-40C9-8CAF-700FCDE90576}"/>
              </a:ext>
            </a:extLst>
          </p:cNvPr>
          <p:cNvSpPr txBox="1"/>
          <p:nvPr/>
        </p:nvSpPr>
        <p:spPr>
          <a:xfrm>
            <a:off x="174422" y="175113"/>
            <a:ext cx="124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bg1"/>
                </a:solidFill>
              </a:rPr>
              <a:t>Conclusion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Espace réservé de la date 5">
            <a:extLst>
              <a:ext uri="{FF2B5EF4-FFF2-40B4-BE49-F238E27FC236}">
                <a16:creationId xmlns:a16="http://schemas.microsoft.com/office/drawing/2014/main" id="{959B2E50-D751-43B8-9F3A-B259CF535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165469" cy="365125"/>
          </a:xfrm>
        </p:spPr>
        <p:txBody>
          <a:bodyPr/>
          <a:lstStyle/>
          <a:p>
            <a:pPr algn="ctr"/>
            <a:r>
              <a:rPr lang="fr-FR" dirty="0"/>
              <a:t>Séminaire annuel Marsouin  </a:t>
            </a:r>
          </a:p>
          <a:p>
            <a:pPr algn="ctr"/>
            <a:r>
              <a:rPr lang="fr-FR" dirty="0"/>
              <a:t>22 &amp; 23 mai 2025 – Perros-Guirec (22)</a:t>
            </a:r>
          </a:p>
        </p:txBody>
      </p:sp>
    </p:spTree>
    <p:extLst>
      <p:ext uri="{BB962C8B-B14F-4D97-AF65-F5344CB8AC3E}">
        <p14:creationId xmlns:p14="http://schemas.microsoft.com/office/powerpoint/2010/main" val="19190756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111</Words>
  <Application>Microsoft Office PowerPoint</Application>
  <PresentationFormat>Affichage à l'écran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TREBAOL Sandra</dc:creator>
  <cp:lastModifiedBy>Sterenn BODENNEC</cp:lastModifiedBy>
  <cp:revision>22</cp:revision>
  <dcterms:created xsi:type="dcterms:W3CDTF">2021-07-01T15:42:49Z</dcterms:created>
  <dcterms:modified xsi:type="dcterms:W3CDTF">2025-04-23T09:47:52Z</dcterms:modified>
</cp:coreProperties>
</file>